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447" r:id="rId5"/>
    <p:sldId id="448" r:id="rId6"/>
    <p:sldId id="575" r:id="rId7"/>
    <p:sldId id="576" r:id="rId8"/>
    <p:sldId id="577" r:id="rId9"/>
    <p:sldId id="578" r:id="rId10"/>
    <p:sldId id="579" r:id="rId11"/>
    <p:sldId id="580" r:id="rId12"/>
    <p:sldId id="581" r:id="rId13"/>
    <p:sldId id="582" r:id="rId14"/>
    <p:sldId id="620" r:id="rId15"/>
    <p:sldId id="583" r:id="rId16"/>
    <p:sldId id="584" r:id="rId17"/>
    <p:sldId id="585" r:id="rId18"/>
    <p:sldId id="586" r:id="rId19"/>
    <p:sldId id="587" r:id="rId20"/>
    <p:sldId id="588" r:id="rId21"/>
    <p:sldId id="589" r:id="rId22"/>
    <p:sldId id="590" r:id="rId23"/>
    <p:sldId id="591" r:id="rId24"/>
    <p:sldId id="592" r:id="rId25"/>
    <p:sldId id="593" r:id="rId26"/>
    <p:sldId id="594" r:id="rId27"/>
    <p:sldId id="595" r:id="rId28"/>
    <p:sldId id="596" r:id="rId29"/>
    <p:sldId id="597" r:id="rId30"/>
    <p:sldId id="598" r:id="rId31"/>
    <p:sldId id="621" r:id="rId32"/>
    <p:sldId id="599" r:id="rId33"/>
    <p:sldId id="600" r:id="rId34"/>
    <p:sldId id="601" r:id="rId35"/>
    <p:sldId id="602" r:id="rId36"/>
    <p:sldId id="603" r:id="rId37"/>
    <p:sldId id="604" r:id="rId38"/>
    <p:sldId id="605" r:id="rId39"/>
    <p:sldId id="606" r:id="rId40"/>
    <p:sldId id="612" r:id="rId41"/>
    <p:sldId id="613" r:id="rId42"/>
    <p:sldId id="614" r:id="rId43"/>
    <p:sldId id="622" r:id="rId44"/>
    <p:sldId id="607" r:id="rId45"/>
    <p:sldId id="608" r:id="rId46"/>
    <p:sldId id="609" r:id="rId47"/>
    <p:sldId id="610" r:id="rId48"/>
    <p:sldId id="623" r:id="rId49"/>
    <p:sldId id="611" r:id="rId50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7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327"/>
        <p:guide pos="3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4" Type="http://schemas.openxmlformats.org/officeDocument/2006/relationships/tags" Target="tags/tag90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tags" Target="../tags/tag16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13.png"/><Relationship Id="rId1" Type="http://schemas.openxmlformats.org/officeDocument/2006/relationships/tags" Target="../tags/tag17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image" Target="../media/image14.png"/><Relationship Id="rId1" Type="http://schemas.openxmlformats.org/officeDocument/2006/relationships/tags" Target="../tags/tag20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15.png"/><Relationship Id="rId1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16.png"/><Relationship Id="rId1" Type="http://schemas.openxmlformats.org/officeDocument/2006/relationships/tags" Target="../tags/tag26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0.xml"/><Relationship Id="rId2" Type="http://schemas.openxmlformats.org/officeDocument/2006/relationships/image" Target="../media/image17.png"/><Relationship Id="rId1" Type="http://schemas.openxmlformats.org/officeDocument/2006/relationships/tags" Target="../tags/tag29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tags" Target="../tags/tag31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tags" Target="../tags/tag33.xml"/><Relationship Id="rId2" Type="http://schemas.openxmlformats.org/officeDocument/2006/relationships/image" Target="../media/image19.png"/><Relationship Id="rId1" Type="http://schemas.openxmlformats.org/officeDocument/2006/relationships/tags" Target="../tags/tag3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tags" Target="../tags/tag34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tags" Target="../tags/tag35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image" Target="../media/image23.png"/><Relationship Id="rId1" Type="http://schemas.openxmlformats.org/officeDocument/2006/relationships/tags" Target="../tags/tag36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image" Target="../media/image24.png"/><Relationship Id="rId1" Type="http://schemas.openxmlformats.org/officeDocument/2006/relationships/tags" Target="../tags/tag39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image" Target="../media/image25.png"/><Relationship Id="rId1" Type="http://schemas.openxmlformats.org/officeDocument/2006/relationships/tags" Target="../tags/tag42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6.xml"/><Relationship Id="rId2" Type="http://schemas.openxmlformats.org/officeDocument/2006/relationships/image" Target="../media/image26.png"/><Relationship Id="rId1" Type="http://schemas.openxmlformats.org/officeDocument/2006/relationships/tags" Target="../tags/tag45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tags" Target="../tags/tag47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tags" Target="../tags/tag48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tags" Target="../tags/tag49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tags" Target="../tags/tag50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2.xml"/><Relationship Id="rId2" Type="http://schemas.openxmlformats.org/officeDocument/2006/relationships/image" Target="../media/image31.png"/><Relationship Id="rId1" Type="http://schemas.openxmlformats.org/officeDocument/2006/relationships/tags" Target="../tags/tag5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image" Target="../media/image32.png"/><Relationship Id="rId1" Type="http://schemas.openxmlformats.org/officeDocument/2006/relationships/tags" Target="../tags/tag5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image" Target="../media/image4.png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image" Target="../media/image33.png"/><Relationship Id="rId1" Type="http://schemas.openxmlformats.org/officeDocument/2006/relationships/tags" Target="../tags/tag59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3.xml"/><Relationship Id="rId2" Type="http://schemas.openxmlformats.org/officeDocument/2006/relationships/image" Target="../media/image34.png"/><Relationship Id="rId1" Type="http://schemas.openxmlformats.org/officeDocument/2006/relationships/tags" Target="../tags/tag62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image" Target="../media/image35.png"/><Relationship Id="rId1" Type="http://schemas.openxmlformats.org/officeDocument/2006/relationships/tags" Target="../tags/tag64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7.xml"/><Relationship Id="rId2" Type="http://schemas.openxmlformats.org/officeDocument/2006/relationships/image" Target="../media/image36.png"/><Relationship Id="rId1" Type="http://schemas.openxmlformats.org/officeDocument/2006/relationships/tags" Target="../tags/tag66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tags" Target="../tags/tag68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tags" Target="../tags/tag69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tags" Target="../tags/tag70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tags" Target="../tags/tag71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tags" Target="../tags/tag72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tags" Target="../tags/tag7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5.png"/><Relationship Id="rId1" Type="http://schemas.openxmlformats.org/officeDocument/2006/relationships/tags" Target="../tags/tag6.xml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image" Target="../media/image43.png"/><Relationship Id="rId1" Type="http://schemas.openxmlformats.org/officeDocument/2006/relationships/tags" Target="../tags/tag74.xml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image" Target="../media/image44.png"/><Relationship Id="rId1" Type="http://schemas.openxmlformats.org/officeDocument/2006/relationships/tags" Target="../tags/tag78.xml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image" Target="../media/image45.png"/><Relationship Id="rId1" Type="http://schemas.openxmlformats.org/officeDocument/2006/relationships/tags" Target="../tags/tag81.xml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5.xml"/><Relationship Id="rId2" Type="http://schemas.openxmlformats.org/officeDocument/2006/relationships/image" Target="../media/image46.png"/><Relationship Id="rId1" Type="http://schemas.openxmlformats.org/officeDocument/2006/relationships/tags" Target="../tags/tag84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tags" Target="../tags/tag86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tags" Target="../tags/tag8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9.png"/><Relationship Id="rId1" Type="http://schemas.openxmlformats.org/officeDocument/2006/relationships/tags" Target="../tags/tag88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tags" Target="../tags/tag89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image" Target="../media/image6.png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tags" Target="../tags/tag15.xml"/><Relationship Id="rId2" Type="http://schemas.openxmlformats.org/officeDocument/2006/relationships/image" Target="../media/image10.png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66595" y="2457450"/>
            <a:ext cx="8258175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33420" y="414020"/>
            <a:ext cx="6234430" cy="5706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02815" y="837565"/>
            <a:ext cx="7554595" cy="477710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381240" y="3426460"/>
            <a:ext cx="552450" cy="366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5582920" y="4938395"/>
            <a:ext cx="530860" cy="372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40050" y="693420"/>
            <a:ext cx="6823710" cy="515112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5663565" y="3067685"/>
            <a:ext cx="593725" cy="360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5673725" y="5073650"/>
            <a:ext cx="558800" cy="394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09725" y="1181100"/>
            <a:ext cx="8972550" cy="44958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927985" y="2315845"/>
            <a:ext cx="7536180" cy="628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927985" y="4437380"/>
            <a:ext cx="7464425" cy="1066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87370" y="409575"/>
            <a:ext cx="5736590" cy="562419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680325" y="765175"/>
            <a:ext cx="538480" cy="341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431540" y="5013325"/>
            <a:ext cx="5009515" cy="1010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04720" y="667385"/>
            <a:ext cx="8263255" cy="521906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712085" y="2421255"/>
            <a:ext cx="7469505" cy="3326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28695" y="441960"/>
            <a:ext cx="5609590" cy="5506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28695" y="405130"/>
            <a:ext cx="502920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28695" y="1988820"/>
            <a:ext cx="4981575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00375" y="614680"/>
            <a:ext cx="6668135" cy="5252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28875" y="433070"/>
            <a:ext cx="6994525" cy="546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91995" y="492125"/>
            <a:ext cx="7864475" cy="553021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760460" y="2205355"/>
            <a:ext cx="579755" cy="394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9650" y="582930"/>
            <a:ext cx="8187690" cy="512699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9336405" y="1350010"/>
            <a:ext cx="614045" cy="404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999740" y="4437380"/>
            <a:ext cx="7276465" cy="1150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27760" y="692785"/>
            <a:ext cx="9839960" cy="499618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567940" y="2177415"/>
            <a:ext cx="7935595" cy="1199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567940" y="4364990"/>
            <a:ext cx="7965440" cy="1199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81070" y="352425"/>
            <a:ext cx="5539740" cy="576199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719830" y="5013325"/>
            <a:ext cx="5538470" cy="1101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7967980" y="692785"/>
            <a:ext cx="359410" cy="471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85975" y="525780"/>
            <a:ext cx="8510905" cy="548894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583180" y="2365375"/>
            <a:ext cx="7480935" cy="3550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66620" y="628650"/>
            <a:ext cx="8467090" cy="5224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56280" y="416560"/>
            <a:ext cx="6075045" cy="5650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19475" y="458470"/>
            <a:ext cx="5756275" cy="5551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43275" y="438785"/>
            <a:ext cx="6087745" cy="5614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9605" y="1051560"/>
            <a:ext cx="8752840" cy="469074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9107805" y="4358005"/>
            <a:ext cx="554990" cy="49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44445" y="549275"/>
            <a:ext cx="7289800" cy="535432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677275" y="888365"/>
            <a:ext cx="834390" cy="525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7440930" y="1517650"/>
            <a:ext cx="1490980" cy="525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8373745" y="3096260"/>
            <a:ext cx="814705" cy="487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8517255" y="4459605"/>
            <a:ext cx="1019810" cy="525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7440930" y="5105400"/>
            <a:ext cx="859155" cy="474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19045" y="1343025"/>
            <a:ext cx="7153275" cy="417195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927985" y="4509135"/>
            <a:ext cx="6543040" cy="10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66545" y="1254125"/>
            <a:ext cx="9549130" cy="4137025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2927985" y="2654300"/>
            <a:ext cx="6777990" cy="506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639695" y="4077335"/>
            <a:ext cx="8083550" cy="1116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14475" y="1104900"/>
            <a:ext cx="9163050" cy="46482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9336405" y="1845310"/>
            <a:ext cx="476250" cy="471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86025" y="413385"/>
            <a:ext cx="7766050" cy="563499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782570" y="3203575"/>
            <a:ext cx="6936740" cy="2771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37970" y="1076325"/>
            <a:ext cx="9115425" cy="470535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279650" y="2421255"/>
            <a:ext cx="8188325" cy="3117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90570" y="502285"/>
            <a:ext cx="5932805" cy="5550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67125" y="431800"/>
            <a:ext cx="5274945" cy="555434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09420" y="1099820"/>
            <a:ext cx="8772525" cy="465772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19375" y="1752600"/>
            <a:ext cx="6953250" cy="33528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00375" y="530225"/>
            <a:ext cx="6725285" cy="537019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1495" y="415925"/>
            <a:ext cx="6560185" cy="55892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75460" y="909320"/>
            <a:ext cx="8420100" cy="478155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215640" y="2205355"/>
            <a:ext cx="6830695" cy="1633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359785" y="4437380"/>
            <a:ext cx="6672580" cy="1187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0590" y="476885"/>
            <a:ext cx="9190990" cy="5296535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8103235" y="3213735"/>
            <a:ext cx="864870" cy="379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462645" y="4653280"/>
            <a:ext cx="906780" cy="349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7168515" y="5157470"/>
            <a:ext cx="1343660" cy="349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66010" y="433070"/>
            <a:ext cx="7670165" cy="557784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8329930" y="1850390"/>
            <a:ext cx="1231900" cy="379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8677275" y="3881755"/>
            <a:ext cx="864870" cy="501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9740" y="374015"/>
            <a:ext cx="6694170" cy="556450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935730" y="3202940"/>
            <a:ext cx="5758180" cy="933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4151630" y="5205730"/>
            <a:ext cx="5222875" cy="572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90675" y="1585595"/>
            <a:ext cx="9010650" cy="368617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135505" y="3141345"/>
            <a:ext cx="8227060" cy="1936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549275"/>
            <a:ext cx="7193915" cy="5108575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7975" y="549275"/>
            <a:ext cx="6722745" cy="546290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11805" y="548640"/>
            <a:ext cx="6513195" cy="539369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06115" y="405130"/>
            <a:ext cx="6147435" cy="56832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52445" y="493395"/>
            <a:ext cx="6542405" cy="548830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688070" y="970915"/>
            <a:ext cx="538480" cy="341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85695" y="467995"/>
            <a:ext cx="7858125" cy="5608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71775" y="568960"/>
            <a:ext cx="6959600" cy="5474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1825" y="511810"/>
            <a:ext cx="6348095" cy="5407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52040" y="636905"/>
            <a:ext cx="8286750" cy="31508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84095" y="3644900"/>
            <a:ext cx="8200390" cy="1668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  <p:tag name="KSO_WM_UNIT_PLACING_PICTURE_USER_VIEWPORT" val="{&quot;height&quot;:6420,&quot;width&quot;:8505}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commondata" val="eyJoZGlkIjoiYjBlNzdiN2MxYmZlMzA5MjgwYTQyMDI4MjkxMmFjNjcifQ=="/>
  <p:tag name="KSO_WPP_MARK_KEY" val="0e449470-302d-43ec-9dd7-79363b81fb30"/>
  <p:tag name="COMMONDATA" val="eyJoZGlkIjoiN2Q3Y2E5ZjBkNTI2NmYyODg3NzgwODBhNmIxYjQxYTY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120</Words>
  <Application>WPS 演示</Application>
  <PresentationFormat>宽屏</PresentationFormat>
  <Paragraphs>80</Paragraphs>
  <Slides>47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8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265</cp:revision>
  <dcterms:created xsi:type="dcterms:W3CDTF">2016-07-05T04:43:00Z</dcterms:created>
  <dcterms:modified xsi:type="dcterms:W3CDTF">2024-07-16T01:45:59Z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D7992374776344B2A3F551CB9BAE49BC_13</vt:lpwstr>
  </property>
</Properties>
</file>